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85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26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09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331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00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76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96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68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276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72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43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FB23D-A247-4836-8126-F9E645F3F746}" type="datetimeFigureOut">
              <a:rPr lang="es-ES" smtClean="0"/>
              <a:t>10/06/2018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4E183-CD11-4A83-98A8-33C57CBF03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770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90800"/>
            <a:ext cx="1676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821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</dc:creator>
  <cp:lastModifiedBy>ANA</cp:lastModifiedBy>
  <cp:revision>1</cp:revision>
  <dcterms:created xsi:type="dcterms:W3CDTF">2018-06-10T19:05:49Z</dcterms:created>
  <dcterms:modified xsi:type="dcterms:W3CDTF">2018-06-10T19:09:46Z</dcterms:modified>
</cp:coreProperties>
</file>